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df3401d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df3401dd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e4d040d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4e4d040d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b5b6251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4b5b6251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b5b6251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4b5b6251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b5d60a62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4b5d60a62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e4d040d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4e4d040d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b5d60a6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34b5d60a6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b5d60a62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4b5d60a62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cbf03a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4cbf03a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b5d60a6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4b5d60a6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df3401d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34df3401d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#3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64845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another list for the delays.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These coordinate with the ‘bots movements: Forward, turn, forward, turn, etc.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280" y="3166475"/>
            <a:ext cx="6108775" cy="8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350" y="1929038"/>
            <a:ext cx="34861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251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traverse the lists to move the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PythonLists2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Review the code for traversing two lists.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using similar code in your new project.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025" y="1077325"/>
            <a:ext cx="31051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385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go_straight() function to traverse the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name.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Traverse the list using index.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list for left wheel, another for right wheel, and the third for the delay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Delete the turn_90()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175" y="2009688"/>
            <a:ext cx="42481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654625" y="2164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654625" y="839825"/>
            <a:ext cx="7229100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main program for testing.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Google Shape;154;p25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650" y="1518900"/>
            <a:ext cx="3054125" cy="19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994" y="28203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3201693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444" y="35684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2447268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2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most of the Create PT requirements are met.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can you add a parameter and if statement to the move() function?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current move() function only turns one way.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original program gives the option of right or left turns.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parameter that assigns the lists, determined by the button press.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0635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 parameter for the button that is pressed.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parameter in an if statement to assign the lists.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900" y="1832025"/>
            <a:ext cx="3716450" cy="18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0635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assigned lists in the for loop: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00" y="1485900"/>
            <a:ext cx="4492000" cy="29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77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Complete the main program for two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5" name="Google Shape;195;p30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200" y="916025"/>
            <a:ext cx="3222383" cy="36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3" name="Google Shape;203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915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50" y="2754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2232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of a remix from the WhatIf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2377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has input through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button presses, or add a caption that explains the input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output is the lit LEDs and the CodeBot moving in a square.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movement and LEDs.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specific purpose and intended user.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this program could be explained as a learning tool for children to help them learn left and right.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to draw a square turning left or right.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intended user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a young child who want to use a physical device to learn left and right.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665500" y="2164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665500" y="839825"/>
            <a:ext cx="80250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explain how the lists manage complexity.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lists allow you use less code. Instead of a for loop with two function calls, you call one function with a single loop that traverses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lists allow you to change the data easily, without having to go in the code to do it. For example, if you want a triangle instead of a square, you just create and use different lists, but you don’t have to change the code in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want a smaller square, you create and use a different list for the delays, but you don’t have to change the code in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4817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WhatIf_loops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PT_CodeBot_Practice3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975" y="92350"/>
            <a:ext cx="2368325" cy="454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47900" y="477650"/>
            <a:ext cx="7644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4524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43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17313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38506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701" y="136475"/>
            <a:ext cx="2393100" cy="45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21871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27467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34715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4186305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54625" y="993900"/>
            <a:ext cx="6793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barely meets one requirement.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 can you add code to it to meet the requirements?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some possible program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80997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start by creating some lists.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Notice the only difference between the two squares is the turning.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To turn right, the right wheel has a negative speed.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To turn left, the left wheel has a negative speed.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two lists: one for the wheel that always moves forward, and another list for the wheel that goes backward during turns.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information comes from the function calls: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325" y="4020250"/>
            <a:ext cx="7207600" cy="65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200" y="3198863"/>
            <a:ext cx="22098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On-screen Show (16:9)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Montserrat</vt:lpstr>
      <vt:lpstr>Calibri</vt:lpstr>
      <vt:lpstr>Source Sans Pro</vt:lpstr>
      <vt:lpstr>Proxima Nova</vt:lpstr>
      <vt:lpstr>Noto Sans Symbols</vt:lpstr>
      <vt:lpstr>Raleway</vt:lpstr>
      <vt:lpstr>Plum</vt:lpstr>
      <vt:lpstr>Practice #3</vt:lpstr>
      <vt:lpstr>AP CSP Create Performance Task </vt:lpstr>
      <vt:lpstr>AP CSP Create Performance Task </vt:lpstr>
      <vt:lpstr>AP CSP Create Performance Task </vt:lpstr>
      <vt:lpstr>AP CSP Create Performance Task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PowerPoint Presentation</vt:lpstr>
      <vt:lpstr>Practice #3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2025-05-19T16:25:45Z</dcterms:modified>
</cp:coreProperties>
</file>